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02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S. Tripathy</dc:creator>
  <cp:lastModifiedBy>PULAKESH NANDI</cp:lastModifiedBy>
  <cp:revision>2</cp:revision>
  <dcterms:created xsi:type="dcterms:W3CDTF">2023-10-02T15:59:04Z</dcterms:created>
  <dcterms:modified xsi:type="dcterms:W3CDTF">2023-10-02T16:49:27Z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2023-10-02T00:00:00Z</vt:filetime>
  </property>
  <property fmtid="{D5CDD505-2E9C-101B-9397-08002B2CF9AE}" pid="3" name="Creator">
    <vt:lpwstr>Mozilla/5.0 (Windows NT 10.0; Win64; x64) AppleWebKit/537.36 (KHTML, like Gecko) Chrome/116.0.0.0 Safari/537.36</vt:lpwstr>
  </property>
  <property fmtid="{D5CDD505-2E9C-101B-9397-08002B2CF9AE}" pid="4" name="LastSaved">
    <vt:filetime>2023-10-02T00:00:00Z</vt:filetime>
  </property>
</Properties>
</file>